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832" r:id="rId5"/>
  </p:sldIdLst>
  <p:sldSz cx="10287000" cy="10287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sign" id="{AB6416A1-1A39-6943-90E8-D99E149BDCD6}">
          <p14:sldIdLst>
            <p14:sldId id="832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CFD5"/>
    <a:srgbClr val="002366"/>
    <a:srgbClr val="191919"/>
    <a:srgbClr val="C1F50E"/>
    <a:srgbClr val="0D64EF"/>
    <a:srgbClr val="0744AB"/>
    <a:srgbClr val="0A3E97"/>
    <a:srgbClr val="F3F3F3"/>
    <a:srgbClr val="0D1203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898" autoAdjust="0"/>
  </p:normalViewPr>
  <p:slideViewPr>
    <p:cSldViewPr snapToGrid="0" snapToObjects="1">
      <p:cViewPr varScale="1">
        <p:scale>
          <a:sx n="62" d="100"/>
          <a:sy n="62" d="100"/>
        </p:scale>
        <p:origin x="2838" y="90"/>
      </p:cViewPr>
      <p:guideLst>
        <p:guide pos="3240"/>
        <p:guide orient="horz" pos="32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0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64CD73-4A79-DD4A-9A9F-3E82B06A7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7155A-AC4D-DA44-BE36-FFF3EF26A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E8847-1E53-7344-AF6E-A604CD46E5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8D0DA-2686-AE40-9786-88D6391DD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44830-224C-4E1C-B74D-323A7B650F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F3D1-5D33-4E93-AEFB-8A96A2566DAC}" type="datetimeFigureOut">
              <a:rPr lang="en-US" smtClean="0"/>
              <a:t>5/27/2026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31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BA07-456C-9345-947A-A8F52B4DC3AE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5EF6-221F-AB4A-895C-6F4F3F27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8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/>
              <a:t>HOW TO USE THIS TEMPLATE:</a:t>
            </a:r>
            <a:br>
              <a:rPr lang="en-US" sz="800" dirty="0"/>
            </a:br>
            <a:endParaRPr lang="en-US" sz="800" dirty="0"/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Edit your slide</a:t>
            </a:r>
            <a:br>
              <a:rPr lang="en-US" sz="800" dirty="0"/>
            </a:br>
            <a:r>
              <a:rPr lang="en-US" sz="800" dirty="0"/>
              <a:t>- Replace the placeholder text and images with your own content</a:t>
            </a:r>
            <a:br>
              <a:rPr lang="en-US" sz="800" dirty="0"/>
            </a:br>
            <a:r>
              <a:rPr lang="en-US" sz="800" dirty="0"/>
              <a:t>- Make sure everything looks good and fits within the layout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/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Go to File → Save As</a:t>
            </a:r>
            <a:br>
              <a:rPr lang="en-US" sz="800" dirty="0"/>
            </a:br>
            <a:r>
              <a:rPr lang="en-US" sz="800" dirty="0"/>
              <a:t>- Choose where you want to save your file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/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Change the file type</a:t>
            </a:r>
            <a:br>
              <a:rPr lang="en-US" sz="800" dirty="0"/>
            </a:br>
            <a:r>
              <a:rPr lang="en-US" sz="800" dirty="0"/>
              <a:t>- In the “Save as type” dropdown, select :JPEG File Interchange Format (*.jpg)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/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Click SavePowerPoint will ask: “All Slides” or “Just This One?”Choose Just This One</a:t>
            </a:r>
            <a:br>
              <a:rPr lang="en-US" sz="800" dirty="0"/>
            </a:br>
            <a:endParaRPr lang="en-US" sz="800" dirty="0"/>
          </a:p>
          <a:p>
            <a:pPr marL="228600" indent="-228600">
              <a:buFont typeface="+mj-lt"/>
              <a:buAutoNum type="arabicPeriod"/>
            </a:pPr>
            <a:r>
              <a:rPr lang="en-US" sz="800" dirty="0"/>
              <a:t>Done!</a:t>
            </a:r>
            <a:br>
              <a:rPr lang="en-US" sz="800" dirty="0"/>
            </a:br>
            <a:r>
              <a:rPr lang="en-US" sz="800" dirty="0"/>
              <a:t>Your JPG will be saved in the selected folder, ready to share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BF8D6C0F-465A-80DD-6D01-E74EC399B8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8827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4.jpg"/><Relationship Id="rId7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svg"/><Relationship Id="rId10" Type="http://schemas.openxmlformats.org/officeDocument/2006/relationships/image" Target="../media/image9.svg"/><Relationship Id="rId4" Type="http://schemas.openxmlformats.org/officeDocument/2006/relationships/image" Target="../media/image5.jp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olarship Recipient Imag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1293" r="-756" b="3035"/>
          <a:stretch>
            <a:fillRect/>
          </a:stretch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3576B29E-67C5-9917-04B4-43779BE80C9B}"/>
              </a:ext>
            </a:extLst>
          </p:cNvPr>
          <p:cNvSpPr/>
          <p:nvPr userDrawn="1"/>
        </p:nvSpPr>
        <p:spPr>
          <a:xfrm rot="10800000">
            <a:off x="-14829" y="8774743"/>
            <a:ext cx="2542287" cy="1515035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3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3134" y="-96106"/>
            <a:ext cx="4951202" cy="4957465"/>
          </a:xfrm>
          <a:prstGeom prst="rect">
            <a:avLst/>
          </a:prstGeom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79" imgH="478" progId="TCLayout.ActiveDocument.1">
                  <p:embed/>
                </p:oleObj>
              </mc:Choice>
              <mc:Fallback>
                <p:oleObj name="think-cell Slide" r:id="rId6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92441" y="7957181"/>
            <a:ext cx="4720280" cy="817563"/>
          </a:xfrm>
        </p:spPr>
        <p:txBody>
          <a:bodyPr wrap="square" lIns="0" tIns="0" rIns="0" bIns="0"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8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FIRSTNAME (ALL-CAPS)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ts val="28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This is a text placeholder. Please share your thoughts here. Aim for around roughly 250 - 300 characters. 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76817B73-717C-1EF6-DEE0-420066F42A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1488" y="9599275"/>
            <a:ext cx="1984484" cy="396900"/>
          </a:xfrm>
          <a:prstGeom prst="rect">
            <a:avLst/>
          </a:prstGeom>
          <a:effectLst/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84031BE-F39E-02D9-AE62-66AAA2CDA539}"/>
              </a:ext>
            </a:extLst>
          </p:cNvPr>
          <p:cNvGrpSpPr/>
          <p:nvPr userDrawn="1"/>
        </p:nvGrpSpPr>
        <p:grpSpPr>
          <a:xfrm>
            <a:off x="2051769" y="-2"/>
            <a:ext cx="1068946" cy="10287000"/>
            <a:chOff x="2051769" y="-2"/>
            <a:chExt cx="1068946" cy="10287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E0DEF8-9D0C-BA68-27B9-2B2AC3BE1BB1}"/>
                </a:ext>
              </a:extLst>
            </p:cNvPr>
            <p:cNvSpPr>
              <a:spLocks/>
            </p:cNvSpPr>
            <p:nvPr userDrawn="1"/>
          </p:nvSpPr>
          <p:spPr>
            <a:xfrm rot="5400000">
              <a:off x="-2557258" y="5084715"/>
              <a:ext cx="10287000" cy="11756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0" dist="38100" algn="l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714D33B-D2E2-7286-3AC5-6D8645992B88}"/>
                </a:ext>
              </a:extLst>
            </p:cNvPr>
            <p:cNvGrpSpPr/>
            <p:nvPr userDrawn="1"/>
          </p:nvGrpSpPr>
          <p:grpSpPr>
            <a:xfrm>
              <a:off x="2051769" y="1103520"/>
              <a:ext cx="1068946" cy="1068946"/>
              <a:chOff x="2051769" y="1103520"/>
              <a:chExt cx="1068946" cy="1068946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73522DE7-AF15-39B2-735C-35E0E996E20B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4" name="Graphic 3">
                <a:extLst>
                  <a:ext uri="{FF2B5EF4-FFF2-40B4-BE49-F238E27FC236}">
                    <a16:creationId xmlns:a16="http://schemas.microsoft.com/office/drawing/2014/main" id="{643FA8DD-401F-0EE4-A1A7-B1A0F773EC8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B86D795D-E7FD-68E5-9BBB-E5F7458CC463}"/>
                </a:ext>
              </a:extLst>
            </p:cNvPr>
            <p:cNvGrpSpPr/>
            <p:nvPr userDrawn="1"/>
          </p:nvGrpSpPr>
          <p:grpSpPr>
            <a:xfrm>
              <a:off x="2051769" y="8109457"/>
              <a:ext cx="1068946" cy="1068946"/>
              <a:chOff x="2051769" y="1103520"/>
              <a:chExt cx="1068946" cy="1068946"/>
            </a:xfrm>
          </p:grpSpPr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8F43983D-3339-556D-AFA6-92E050BA9ECB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7" name="Graphic 46">
                <a:extLst>
                  <a:ext uri="{FF2B5EF4-FFF2-40B4-BE49-F238E27FC236}">
                    <a16:creationId xmlns:a16="http://schemas.microsoft.com/office/drawing/2014/main" id="{432A71EB-F9E1-A9E6-FE40-B88DFCE044A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4D1B080-8E92-B1D5-255E-0B496FEDA634}"/>
                </a:ext>
              </a:extLst>
            </p:cNvPr>
            <p:cNvSpPr/>
            <p:nvPr userDrawn="1"/>
          </p:nvSpPr>
          <p:spPr>
            <a:xfrm>
              <a:off x="2397542" y="2450673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C7C85DED-E1E8-B569-1A75-7FAB7DD681D1}"/>
                </a:ext>
              </a:extLst>
            </p:cNvPr>
            <p:cNvSpPr/>
            <p:nvPr userDrawn="1"/>
          </p:nvSpPr>
          <p:spPr>
            <a:xfrm>
              <a:off x="2397542" y="303960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DFD6E75-9860-49E7-9BBA-CFEF4E090AE8}"/>
                </a:ext>
              </a:extLst>
            </p:cNvPr>
            <p:cNvSpPr/>
            <p:nvPr userDrawn="1"/>
          </p:nvSpPr>
          <p:spPr>
            <a:xfrm>
              <a:off x="2397542" y="9583847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3FF8C36-D1D6-0925-0D54-EDD1215023D1}"/>
                </a:ext>
              </a:extLst>
            </p:cNvPr>
            <p:cNvSpPr/>
            <p:nvPr userDrawn="1"/>
          </p:nvSpPr>
          <p:spPr>
            <a:xfrm>
              <a:off x="2397542" y="7437134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6F10B0F-4E0A-822C-EDDA-2457817281EF}"/>
              </a:ext>
            </a:extLst>
          </p:cNvPr>
          <p:cNvGrpSpPr/>
          <p:nvPr userDrawn="1"/>
        </p:nvGrpSpPr>
        <p:grpSpPr>
          <a:xfrm>
            <a:off x="5267095" y="8790098"/>
            <a:ext cx="4074482" cy="707886"/>
            <a:chOff x="5107224" y="8790098"/>
            <a:chExt cx="4074482" cy="707886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E5BC827-CA3B-5E0B-D473-43D696B4375F}"/>
                </a:ext>
              </a:extLst>
            </p:cNvPr>
            <p:cNvSpPr txBox="1"/>
            <p:nvPr userDrawn="1"/>
          </p:nvSpPr>
          <p:spPr>
            <a:xfrm>
              <a:off x="5523460" y="8790098"/>
              <a:ext cx="365824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000" b="1" i="1" dirty="0">
                  <a:solidFill>
                    <a:schemeClr val="accent2"/>
                  </a:solidFill>
                </a:rPr>
                <a:t>TC ENERGY INDIGENOUS LEGACY</a:t>
              </a:r>
              <a:br>
                <a:rPr lang="en-US" sz="2000" b="1" i="1" dirty="0">
                  <a:solidFill>
                    <a:schemeClr val="accent2"/>
                  </a:solidFill>
                </a:rPr>
              </a:br>
              <a:r>
                <a:rPr lang="en-US" sz="2000" b="1" i="1" dirty="0">
                  <a:solidFill>
                    <a:schemeClr val="accent2"/>
                  </a:solidFill>
                </a:rPr>
                <a:t> SCHOLARSHIP RECIPIENT</a:t>
              </a:r>
            </a:p>
          </p:txBody>
        </p:sp>
        <p:pic>
          <p:nvPicPr>
            <p:cNvPr id="72" name="Graphic 71">
              <a:extLst>
                <a:ext uri="{FF2B5EF4-FFF2-40B4-BE49-F238E27FC236}">
                  <a16:creationId xmlns:a16="http://schemas.microsoft.com/office/drawing/2014/main" id="{2388BE08-F3C9-FFD6-4AD6-1BCCA5061E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107224" y="8880441"/>
              <a:ext cx="375124" cy="527201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CDF7B3B-49CD-35CF-C03B-8CE1FB3708B6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4649188" y="-3"/>
            <a:ext cx="4407247" cy="5773338"/>
            <a:chOff x="10477007" y="683441"/>
            <a:chExt cx="4407247" cy="5773338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618B4E0-8D4D-1571-844D-41D2B1FADC6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477007" y="683441"/>
              <a:ext cx="32740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HOW TO USE THIS TEMPLATE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81854F9-FEBF-4AEB-48F0-6565C7F2C396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895961" y="1193800"/>
              <a:ext cx="3988293" cy="5262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>
                  <a:solidFill>
                    <a:schemeClr val="tx2"/>
                  </a:solidFill>
                </a:rPr>
                <a:t>Edit your slide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Replace the placeholder text and images with your own content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Make sure everything looks good and fits within the layout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Go to File → Save As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Choose where you want to save your file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Change the file type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In the “Save as type” dropdown, select:JPEG File Interchange Format (*.jpg)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Click Save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will ask: “</a:t>
              </a:r>
              <a:r>
                <a:rPr lang="en-US" sz="1600" b="0" i="1" dirty="0">
                  <a:solidFill>
                    <a:schemeClr val="tx2"/>
                  </a:solidFill>
                </a:rPr>
                <a:t>All Slides</a:t>
              </a:r>
              <a:r>
                <a:rPr lang="en-US" sz="1600" b="0" dirty="0">
                  <a:solidFill>
                    <a:schemeClr val="tx2"/>
                  </a:solidFill>
                </a:rPr>
                <a:t>”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r>
                <a:rPr lang="en-US" sz="1600" b="0" dirty="0">
                  <a:solidFill>
                    <a:schemeClr val="tx2"/>
                  </a:solidFill>
                </a:rPr>
                <a:t>or “</a:t>
              </a:r>
              <a:r>
                <a:rPr lang="en-US" sz="1600" b="0" i="1" dirty="0">
                  <a:solidFill>
                    <a:schemeClr val="tx2"/>
                  </a:solidFill>
                </a:rPr>
                <a:t>Just This One</a:t>
              </a:r>
              <a:r>
                <a:rPr lang="en-US" sz="1600" b="0" dirty="0">
                  <a:solidFill>
                    <a:schemeClr val="tx2"/>
                  </a:solidFill>
                </a:rPr>
                <a:t>?”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Choose </a:t>
              </a:r>
              <a:r>
                <a:rPr lang="en-US" sz="1600" b="0" i="1" dirty="0">
                  <a:solidFill>
                    <a:schemeClr val="tx2"/>
                  </a:solidFill>
                </a:rPr>
                <a:t>Just This One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0" dirty="0">
                  <a:solidFill>
                    <a:schemeClr val="tx2"/>
                  </a:solidFill>
                </a:rPr>
                <a:t>Done!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Your JPG will be saved in the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r>
                <a:rPr lang="en-US" sz="1600" b="0" dirty="0">
                  <a:solidFill>
                    <a:schemeClr val="tx2"/>
                  </a:solidFill>
                </a:rPr>
                <a:t>selected folder, ready to share</a:t>
              </a: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45768BFE-4E40-5DCF-B982-D226FB8CCB9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63D2DD55-3B82-9FD8-9FFC-8AC9C2ADCA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A51B903B-29D9-7D13-B4CD-84D7709652A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5282" y="3447273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F84B030-5B5F-889B-9DD4-8613AA08733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51236" y="4417004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D5218547-19E5-1903-16D6-845A7E94CAF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6592" y="5644344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64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3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E0F8991-3E1D-4E53-8F30-03487B84A9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57756168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E0F8991-3E1D-4E53-8F30-03487B84A9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6A059-84C8-F347-ADC9-B2B7410D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021556"/>
            <a:ext cx="8872538" cy="855371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39C0-0A95-7B4F-BA1B-38A92EF41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159253"/>
            <a:ext cx="8872538" cy="710619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A383-E0D6-D042-9BD7-2845100AD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fld id="{084B539E-C0E5-4FEB-BAA8-35E3F6BECA31}" type="datetime4">
              <a:rPr lang="en-US" smtClean="0"/>
              <a:t>May 27,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DABE-6A72-6644-8197-078037C94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231" y="339329"/>
            <a:ext cx="8872537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r>
              <a:rPr lang="en-US"/>
              <a:t>Lorem ipsum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65D-DCFE-854A-9A4F-12592607E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6766" y="9547774"/>
            <a:ext cx="438071" cy="5476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500" b="1">
                <a:solidFill>
                  <a:srgbClr val="191919"/>
                </a:solidFill>
                <a:latin typeface="+mj-lt"/>
              </a:defRPr>
            </a:lvl1pPr>
          </a:lstStyle>
          <a:p>
            <a:fld id="{5F33C29C-B29B-5046-9203-657F307C8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</p:sldLayoutIdLst>
  <p:hf sldNum="0"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D64EF"/>
          </a:solidFill>
          <a:latin typeface="+mn-lt"/>
          <a:ea typeface="+mj-ea"/>
          <a:cs typeface="+mj-cs"/>
        </a:defRPr>
      </a:lvl1pPr>
    </p:titleStyle>
    <p:bodyStyle>
      <a:lvl1pPr marL="274320" indent="-27432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7F51700-133E-4DA4-A9BA-8C03001D13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618989"/>
              </p:ext>
            </p:ext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6142F6-E759-1794-EE72-06A2DCD996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33A78D-1532-B902-8180-B6BAF7AE5F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730594F-81BD-8614-A802-FB6E188C3C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5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TCE - 2023 Refresh">
      <a:dk1>
        <a:srgbClr val="0D64EF"/>
      </a:dk1>
      <a:lt1>
        <a:srgbClr val="FFFFFF"/>
      </a:lt1>
      <a:dk2>
        <a:srgbClr val="191919"/>
      </a:dk2>
      <a:lt2>
        <a:srgbClr val="E7E6E6"/>
      </a:lt2>
      <a:accent1>
        <a:srgbClr val="0D64EF"/>
      </a:accent1>
      <a:accent2>
        <a:srgbClr val="3FCFD5"/>
      </a:accent2>
      <a:accent3>
        <a:srgbClr val="002366"/>
      </a:accent3>
      <a:accent4>
        <a:srgbClr val="89CFF0"/>
      </a:accent4>
      <a:accent5>
        <a:srgbClr val="C1F50E"/>
      </a:accent5>
      <a:accent6>
        <a:srgbClr val="20799E"/>
      </a:accent6>
      <a:hlink>
        <a:srgbClr val="80E271"/>
      </a:hlink>
      <a:folHlink>
        <a:srgbClr val="2699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CE Presentation Toolkit v4.2 EN.pptx" id="{2F3FABDE-14CB-4FF2-9A4A-9A258A957D62}" vid="{289B124B-628E-4FB8-8F5E-37985A3733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A78143-9D98-4D52-B192-9AAB396809B9}">
  <we:reference id="e5263ec5-2e80-4a1e-9853-8d99118877c8" version="1.0.0.0" store="EXCatalog" storeType="EXCatalog"/>
  <we:alternateReferences/>
  <we:properties>
    <we:property name="MfxPersistedWebPartData" value="&quot;{\&quot;id\&quot;:\&quot;9618ab77-5f01-4bc1-9215-a074d87e0316\&quot;,\&quot;instanceId\&quot;:\&quot;0fb96a43-4e79-4be8-801e-60f2bd1854bb\&quot;,\&quot;title\&quot;:\&quot;PowerPoint addin (GO)\&quot;,\&quot;description\&quot;:\&quot;An intranet addin for PowerPoint.\&quot;,\&quot;audiences\&quot;:[],\&quot;serverProcessedContent\&quot;:{\&quot;htmlStrings\&quot;:{},\&quot;searchablePlainTexts\&quot;:{},\&quot;imageSources\&quot;:{},\&quot;links\&quot;:{}},\&quot;dataVersion\&quot;:\&quot;1.0\&quot;,\&quot;properties\&quot;:{\&quot;webPartTitle\&quot;:\&quot;\&quot;,\&quot;changedProperties\&quot;:[]},\&quot;containsDynamicDataSource\&quot;:false}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F59F76151802488AB89B1C3A876B55" ma:contentTypeVersion="18" ma:contentTypeDescription="Create a new document." ma:contentTypeScope="" ma:versionID="e014c30230f34ea5e9239dd35318ff44">
  <xsd:schema xmlns:xsd="http://www.w3.org/2001/XMLSchema" xmlns:xs="http://www.w3.org/2001/XMLSchema" xmlns:p="http://schemas.microsoft.com/office/2006/metadata/properties" xmlns:ns3="1f7b7158-da0a-41d9-b5a4-951805a81842" xmlns:ns4="0be2b4af-3aa2-4f68-922f-84e310d8c846" targetNamespace="http://schemas.microsoft.com/office/2006/metadata/properties" ma:root="true" ma:fieldsID="edca4beb4b3ac6eb6991fdb1dd16b370" ns3:_="" ns4:_="">
    <xsd:import namespace="1f7b7158-da0a-41d9-b5a4-951805a81842"/>
    <xsd:import namespace="0be2b4af-3aa2-4f68-922f-84e310d8c84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b7158-da0a-41d9-b5a4-951805a818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2b4af-3aa2-4f68-922f-84e310d8c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be2b4af-3aa2-4f68-922f-84e310d8c846" xsi:nil="true"/>
  </documentManagement>
</p:properties>
</file>

<file path=customXml/itemProps1.xml><?xml version="1.0" encoding="utf-8"?>
<ds:datastoreItem xmlns:ds="http://schemas.openxmlformats.org/officeDocument/2006/customXml" ds:itemID="{849294E7-ED17-4770-A8C2-73F72B584F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7b7158-da0a-41d9-b5a4-951805a81842"/>
    <ds:schemaRef ds:uri="0be2b4af-3aa2-4f68-922f-84e310d8c8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4361A-9DD3-4815-A889-74CA934711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FC1B35-51D3-4FDA-9119-4285277BF920}">
  <ds:schemaRefs>
    <ds:schemaRef ds:uri="0be2b4af-3aa2-4f68-922f-84e310d8c846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f7b7158-da0a-41d9-b5a4-951805a81842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0cee36c-225c-4f48-b60b-921f444b5698}" enabled="0" method="" siteId="{b0cee36c-225c-4f48-b60b-921f444b56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TCE Presentation Toolkit v4.2 EN</Template>
  <TotalTime>8630</TotalTime>
  <Words>113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Dupuis</dc:creator>
  <cp:lastModifiedBy>Alain Dupuis</cp:lastModifiedBy>
  <cp:revision>71</cp:revision>
  <dcterms:created xsi:type="dcterms:W3CDTF">2026-05-20T21:46:16Z</dcterms:created>
  <dcterms:modified xsi:type="dcterms:W3CDTF">2026-05-27T16:43:47Z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0x010100F0F59F76151802488AB89B1C3A876B55</vt:lpwstr>
  </property>
  <property fmtid="{D5CDD505-2E9C-101B-9397-08002B2CF9AE}" pid="3" name="MediaServiceImageTags">
    <vt:lpwstr/>
  </property>
</Properties>
</file>