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832" r:id="rId5"/>
  </p:sldIdLst>
  <p:sldSz cx="15544800" cy="100584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" id="{AB6416A1-1A39-6943-90E8-D99E149BDCD6}">
          <p14:sldIdLst>
            <p14:sldId id="832"/>
          </p14:sldIdLst>
        </p14:section>
      </p14:sectionLst>
    </p:ext>
    <p:ext uri="{EFAFB233-063F-42B5-8137-9DF3F51BA10A}">
      <p15:sldGuideLst xmlns:p15="http://schemas.microsoft.com/office/powerpoint/2012/main">
        <p15:guide id="2" pos="489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FD5"/>
    <a:srgbClr val="002366"/>
    <a:srgbClr val="191919"/>
    <a:srgbClr val="C1F50E"/>
    <a:srgbClr val="0D64EF"/>
    <a:srgbClr val="0744AB"/>
    <a:srgbClr val="0A3E97"/>
    <a:srgbClr val="F3F3F3"/>
    <a:srgbClr val="0D120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98" autoAdjust="0"/>
  </p:normalViewPr>
  <p:slideViewPr>
    <p:cSldViewPr snapToGrid="0" snapToObjects="1">
      <p:cViewPr varScale="1">
        <p:scale>
          <a:sx n="64" d="100"/>
          <a:sy n="64" d="100"/>
        </p:scale>
        <p:origin x="1866" y="66"/>
      </p:cViewPr>
      <p:guideLst>
        <p:guide pos="4896"/>
        <p:guide orient="horz" pos="3168"/>
      </p:guideLst>
    </p:cSldViewPr>
  </p:slideViewPr>
  <p:outlineViewPr>
    <p:cViewPr>
      <p:scale>
        <a:sx n="33" d="100"/>
        <a:sy n="33" d="100"/>
      </p:scale>
      <p:origin x="0" y="-1167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64CD73-4A79-DD4A-9A9F-3E82B06A7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7155A-AC4D-DA44-BE36-FFF3EF26A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8847-1E53-7344-AF6E-A604CD46E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D0DA-2686-AE40-9786-88D6391DD2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4830-224C-4E1C-B74D-323A7B650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2F3D1-5D33-4E93-AEFB-8A96A2566DAC}" type="datetimeFigureOut">
              <a:rPr lang="en-US" smtClean="0"/>
              <a:t>6/15/2026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31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BA07-456C-9345-947A-A8F52B4DC3AE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C5EF6-221F-AB4A-895C-6F4F3F27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9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HOW TO USE THIS TEMPLATE:</a:t>
            </a:r>
            <a:br>
              <a:rPr lang="en-US" sz="800" dirty="0"/>
            </a:b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Edit your slide</a:t>
            </a:r>
            <a:br>
              <a:rPr lang="en-US" sz="800" dirty="0"/>
            </a:br>
            <a:r>
              <a:rPr lang="en-US" sz="800" dirty="0"/>
              <a:t>- Replace the placeholder text area with your first and last name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Go to File → Save As</a:t>
            </a:r>
            <a:br>
              <a:rPr lang="en-US" sz="800" dirty="0"/>
            </a:br>
            <a:r>
              <a:rPr lang="en-US" sz="800" dirty="0"/>
              <a:t>- Choose where you want to save your file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Change the file type</a:t>
            </a:r>
            <a:br>
              <a:rPr lang="en-US" sz="800" dirty="0"/>
            </a:br>
            <a:r>
              <a:rPr lang="en-US" sz="800" dirty="0"/>
              <a:t>- In the “Save as type” dropdown, select :JPEG File Interchange Format (*.jpg)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Click SavePowerPoint will ask: “All Slides” or “Just This One?”Choose Just This One</a:t>
            </a:r>
            <a:br>
              <a:rPr lang="en-US" sz="800" dirty="0"/>
            </a:b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Done!</a:t>
            </a:r>
            <a:br>
              <a:rPr lang="en-US" sz="800" dirty="0"/>
            </a:br>
            <a:r>
              <a:rPr lang="en-US" sz="800" dirty="0"/>
              <a:t>Your JPG will be saved in the selected folder, ready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F8D6C0F-465A-80DD-6D01-E74EC399B8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HEADER CONTENT</a:t>
            </a:r>
          </a:p>
        </p:txBody>
      </p:sp>
    </p:spTree>
    <p:extLst>
      <p:ext uri="{BB962C8B-B14F-4D97-AF65-F5344CB8AC3E}">
        <p14:creationId xmlns:p14="http://schemas.microsoft.com/office/powerpoint/2010/main" val="8827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olarship Recipient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01C02-11D9-094F-E646-37934321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81" y="805"/>
            <a:ext cx="15538437" cy="10056788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5CDF7B3B-49CD-35CF-C03B-8CE1FB3708B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4467862" y="-3"/>
            <a:ext cx="4389280" cy="5269555"/>
            <a:chOff x="11656854" y="683441"/>
            <a:chExt cx="2904671" cy="538931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618B4E0-8D4D-1571-844D-41D2B1FADC6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656854" y="683441"/>
              <a:ext cx="2904671" cy="472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HOW TO USE THIS TEMPLATE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81854F9-FEBF-4AEB-48F0-6565C7F2C3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979582" y="1193800"/>
              <a:ext cx="2581943" cy="487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Edit your slide</a:t>
              </a:r>
            </a:p>
            <a:p>
              <a:pPr marL="182880" marR="0" lvl="0" indent="-18288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0" dirty="0">
                  <a:solidFill>
                    <a:schemeClr val="tx2"/>
                  </a:solidFill>
                </a:rPr>
                <a:t>Replace the placeholder text area with your first and last name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Go to File → Save As</a:t>
              </a:r>
              <a:endParaRPr lang="en-US" sz="1600" b="0" dirty="0">
                <a:solidFill>
                  <a:schemeClr val="tx2"/>
                </a:solidFill>
              </a:endParaRP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Choose where you want to save your file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Change the file type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In the “Save as type” dropdown, select:JPEG File Interchange Format (*.jpg)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Click Save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PowerPoint will ask: “</a:t>
              </a:r>
              <a:r>
                <a:rPr lang="en-US" sz="1600" b="0" i="1" dirty="0">
                  <a:solidFill>
                    <a:schemeClr val="tx2"/>
                  </a:solidFill>
                </a:rPr>
                <a:t>All Slides</a:t>
              </a:r>
              <a:r>
                <a:rPr lang="en-US" sz="1600" b="0" dirty="0">
                  <a:solidFill>
                    <a:schemeClr val="tx2"/>
                  </a:solidFill>
                </a:rPr>
                <a:t>”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r>
                <a:rPr lang="en-US" sz="1600" b="0" dirty="0">
                  <a:solidFill>
                    <a:schemeClr val="tx2"/>
                  </a:solidFill>
                </a:rPr>
                <a:t>or “</a:t>
              </a:r>
              <a:r>
                <a:rPr lang="en-US" sz="1600" b="0" i="1" dirty="0">
                  <a:solidFill>
                    <a:schemeClr val="tx2"/>
                  </a:solidFill>
                </a:rPr>
                <a:t>Just This One</a:t>
              </a:r>
              <a:r>
                <a:rPr lang="en-US" sz="1600" b="0" dirty="0">
                  <a:solidFill>
                    <a:schemeClr val="tx2"/>
                  </a:solidFill>
                </a:rPr>
                <a:t>?”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Choose </a:t>
              </a:r>
              <a:r>
                <a:rPr lang="en-US" sz="1600" b="0" i="1" dirty="0">
                  <a:solidFill>
                    <a:schemeClr val="tx2"/>
                  </a:solidFill>
                </a:rPr>
                <a:t>Just This One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0" dirty="0">
                  <a:solidFill>
                    <a:schemeClr val="tx2"/>
                  </a:solidFill>
                </a:rPr>
                <a:t>Done!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Your JPG will be saved in the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r>
                <a:rPr lang="en-US" sz="1600" b="0" dirty="0">
                  <a:solidFill>
                    <a:schemeClr val="tx2"/>
                  </a:solidFill>
                </a:rPr>
                <a:t>selected folder, ready to share</a:t>
              </a: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5768BFE-4E40-5DCF-B982-D226FB8CCB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44615" y="1258818"/>
              <a:ext cx="122400" cy="225550"/>
            </a:xfrm>
            <a:custGeom>
              <a:avLst/>
              <a:gdLst>
                <a:gd name="connsiteX0" fmla="*/ 152305 w 384143"/>
                <a:gd name="connsiteY0" fmla="*/ 0 h 483489"/>
                <a:gd name="connsiteX1" fmla="*/ 384143 w 384143"/>
                <a:gd name="connsiteY1" fmla="*/ 0 h 483489"/>
                <a:gd name="connsiteX2" fmla="*/ 384143 w 384143"/>
                <a:gd name="connsiteY2" fmla="*/ 483489 h 483489"/>
                <a:gd name="connsiteX3" fmla="*/ 244221 w 384143"/>
                <a:gd name="connsiteY3" fmla="*/ 483489 h 483489"/>
                <a:gd name="connsiteX4" fmla="*/ 244221 w 384143"/>
                <a:gd name="connsiteY4" fmla="*/ 64484 h 483489"/>
                <a:gd name="connsiteX5" fmla="*/ 46673 w 384143"/>
                <a:gd name="connsiteY5" fmla="*/ 303181 h 483489"/>
                <a:gd name="connsiteX6" fmla="*/ 0 w 384143"/>
                <a:gd name="connsiteY6" fmla="*/ 183166 h 483489"/>
                <a:gd name="connsiteX7" fmla="*/ 152305 w 384143"/>
                <a:gd name="connsiteY7" fmla="*/ 0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43" h="483489">
                  <a:moveTo>
                    <a:pt x="152305" y="0"/>
                  </a:moveTo>
                  <a:lnTo>
                    <a:pt x="384143" y="0"/>
                  </a:lnTo>
                  <a:lnTo>
                    <a:pt x="384143" y="483489"/>
                  </a:lnTo>
                  <a:lnTo>
                    <a:pt x="244221" y="483489"/>
                  </a:lnTo>
                  <a:lnTo>
                    <a:pt x="244221" y="64484"/>
                  </a:lnTo>
                  <a:cubicBezTo>
                    <a:pt x="232601" y="178975"/>
                    <a:pt x="200978" y="258604"/>
                    <a:pt x="46673" y="303181"/>
                  </a:cubicBezTo>
                  <a:lnTo>
                    <a:pt x="0" y="183166"/>
                  </a:lnTo>
                  <a:cubicBezTo>
                    <a:pt x="103537" y="148876"/>
                    <a:pt x="146114" y="116681"/>
                    <a:pt x="1523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3D2DD55-3B82-9FD8-9FFC-8AC9C2ADCA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4890" y="2265686"/>
              <a:ext cx="141853" cy="230439"/>
            </a:xfrm>
            <a:custGeom>
              <a:avLst/>
              <a:gdLst>
                <a:gd name="connsiteX0" fmla="*/ 237363 w 445198"/>
                <a:gd name="connsiteY0" fmla="*/ 191 h 493966"/>
                <a:gd name="connsiteX1" fmla="*/ 445198 w 445198"/>
                <a:gd name="connsiteY1" fmla="*/ 168212 h 493966"/>
                <a:gd name="connsiteX2" fmla="*/ 56960 w 445198"/>
                <a:gd name="connsiteY2" fmla="*/ 371189 h 493966"/>
                <a:gd name="connsiteX3" fmla="*/ 445198 w 445198"/>
                <a:gd name="connsiteY3" fmla="*/ 371189 h 493966"/>
                <a:gd name="connsiteX4" fmla="*/ 445198 w 445198"/>
                <a:gd name="connsiteY4" fmla="*/ 493967 h 493966"/>
                <a:gd name="connsiteX5" fmla="*/ 6953 w 445198"/>
                <a:gd name="connsiteY5" fmla="*/ 493967 h 493966"/>
                <a:gd name="connsiteX6" fmla="*/ 6953 w 445198"/>
                <a:gd name="connsiteY6" fmla="*/ 259366 h 493966"/>
                <a:gd name="connsiteX7" fmla="*/ 305943 w 445198"/>
                <a:gd name="connsiteY7" fmla="*/ 165354 h 493966"/>
                <a:gd name="connsiteX8" fmla="*/ 234601 w 445198"/>
                <a:gd name="connsiteY8" fmla="*/ 122111 h 493966"/>
                <a:gd name="connsiteX9" fmla="*/ 139256 w 445198"/>
                <a:gd name="connsiteY9" fmla="*/ 224981 h 493966"/>
                <a:gd name="connsiteX10" fmla="*/ 0 w 445198"/>
                <a:gd name="connsiteY10" fmla="*/ 224981 h 493966"/>
                <a:gd name="connsiteX11" fmla="*/ 237268 w 445198"/>
                <a:gd name="connsiteY11" fmla="*/ 0 h 4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198" h="493966">
                  <a:moveTo>
                    <a:pt x="237363" y="191"/>
                  </a:moveTo>
                  <a:cubicBezTo>
                    <a:pt x="360807" y="191"/>
                    <a:pt x="445198" y="57150"/>
                    <a:pt x="445198" y="168212"/>
                  </a:cubicBezTo>
                  <a:cubicBezTo>
                    <a:pt x="445198" y="317754"/>
                    <a:pt x="273748" y="337661"/>
                    <a:pt x="56960" y="371189"/>
                  </a:cubicBezTo>
                  <a:lnTo>
                    <a:pt x="445198" y="371189"/>
                  </a:lnTo>
                  <a:lnTo>
                    <a:pt x="445198" y="493967"/>
                  </a:lnTo>
                  <a:lnTo>
                    <a:pt x="6953" y="493967"/>
                  </a:lnTo>
                  <a:lnTo>
                    <a:pt x="6953" y="259366"/>
                  </a:lnTo>
                  <a:cubicBezTo>
                    <a:pt x="188690" y="245650"/>
                    <a:pt x="305943" y="222314"/>
                    <a:pt x="305943" y="165354"/>
                  </a:cubicBezTo>
                  <a:cubicBezTo>
                    <a:pt x="305943" y="150305"/>
                    <a:pt x="296990" y="122111"/>
                    <a:pt x="234601" y="122111"/>
                  </a:cubicBezTo>
                  <a:cubicBezTo>
                    <a:pt x="161163" y="122111"/>
                    <a:pt x="139256" y="159163"/>
                    <a:pt x="139256" y="224981"/>
                  </a:cubicBezTo>
                  <a:lnTo>
                    <a:pt x="0" y="224981"/>
                  </a:lnTo>
                  <a:cubicBezTo>
                    <a:pt x="0" y="66580"/>
                    <a:pt x="104299" y="0"/>
                    <a:pt x="23726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51B903B-29D9-7D13-B4CD-84D7709652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2053" y="3019224"/>
              <a:ext cx="147529" cy="235193"/>
            </a:xfrm>
            <a:custGeom>
              <a:avLst/>
              <a:gdLst>
                <a:gd name="connsiteX0" fmla="*/ 234696 w 463010"/>
                <a:gd name="connsiteY0" fmla="*/ 381381 h 504158"/>
                <a:gd name="connsiteX1" fmla="*/ 323850 w 463010"/>
                <a:gd name="connsiteY1" fmla="*/ 342329 h 504158"/>
                <a:gd name="connsiteX2" fmla="*/ 272415 w 463010"/>
                <a:gd name="connsiteY2" fmla="*/ 304610 h 504158"/>
                <a:gd name="connsiteX3" fmla="*/ 205168 w 463010"/>
                <a:gd name="connsiteY3" fmla="*/ 304610 h 504158"/>
                <a:gd name="connsiteX4" fmla="*/ 205168 w 463010"/>
                <a:gd name="connsiteY4" fmla="*/ 192119 h 504158"/>
                <a:gd name="connsiteX5" fmla="*/ 272415 w 463010"/>
                <a:gd name="connsiteY5" fmla="*/ 192119 h 504158"/>
                <a:gd name="connsiteX6" fmla="*/ 316992 w 463010"/>
                <a:gd name="connsiteY6" fmla="*/ 161925 h 504158"/>
                <a:gd name="connsiteX7" fmla="*/ 230600 w 463010"/>
                <a:gd name="connsiteY7" fmla="*/ 122111 h 504158"/>
                <a:gd name="connsiteX8" fmla="*/ 146209 w 463010"/>
                <a:gd name="connsiteY8" fmla="*/ 176975 h 504158"/>
                <a:gd name="connsiteX9" fmla="*/ 6953 w 463010"/>
                <a:gd name="connsiteY9" fmla="*/ 176975 h 504158"/>
                <a:gd name="connsiteX10" fmla="*/ 240792 w 463010"/>
                <a:gd name="connsiteY10" fmla="*/ 0 h 504158"/>
                <a:gd name="connsiteX11" fmla="*/ 456152 w 463010"/>
                <a:gd name="connsiteY11" fmla="*/ 133064 h 504158"/>
                <a:gd name="connsiteX12" fmla="*/ 366998 w 463010"/>
                <a:gd name="connsiteY12" fmla="*/ 246888 h 504158"/>
                <a:gd name="connsiteX13" fmla="*/ 463010 w 463010"/>
                <a:gd name="connsiteY13" fmla="*/ 358712 h 504158"/>
                <a:gd name="connsiteX14" fmla="*/ 241459 w 463010"/>
                <a:gd name="connsiteY14" fmla="*/ 504158 h 504158"/>
                <a:gd name="connsiteX15" fmla="*/ 0 w 463010"/>
                <a:gd name="connsiteY15" fmla="*/ 309372 h 504158"/>
                <a:gd name="connsiteX16" fmla="*/ 139255 w 463010"/>
                <a:gd name="connsiteY16" fmla="*/ 309372 h 504158"/>
                <a:gd name="connsiteX17" fmla="*/ 234601 w 463010"/>
                <a:gd name="connsiteY17" fmla="*/ 381381 h 5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10" h="504158">
                  <a:moveTo>
                    <a:pt x="234696" y="381381"/>
                  </a:moveTo>
                  <a:cubicBezTo>
                    <a:pt x="291655" y="381381"/>
                    <a:pt x="323850" y="373856"/>
                    <a:pt x="323850" y="342329"/>
                  </a:cubicBezTo>
                  <a:cubicBezTo>
                    <a:pt x="323850" y="319659"/>
                    <a:pt x="303943" y="304610"/>
                    <a:pt x="272415" y="304610"/>
                  </a:cubicBezTo>
                  <a:lnTo>
                    <a:pt x="205168" y="304610"/>
                  </a:lnTo>
                  <a:lnTo>
                    <a:pt x="205168" y="192119"/>
                  </a:lnTo>
                  <a:lnTo>
                    <a:pt x="272415" y="192119"/>
                  </a:lnTo>
                  <a:cubicBezTo>
                    <a:pt x="303943" y="192119"/>
                    <a:pt x="316992" y="181166"/>
                    <a:pt x="316992" y="161925"/>
                  </a:cubicBezTo>
                  <a:cubicBezTo>
                    <a:pt x="316992" y="134493"/>
                    <a:pt x="293656" y="122111"/>
                    <a:pt x="230600" y="122111"/>
                  </a:cubicBezTo>
                  <a:cubicBezTo>
                    <a:pt x="167545" y="122111"/>
                    <a:pt x="146209" y="133064"/>
                    <a:pt x="146209" y="176975"/>
                  </a:cubicBezTo>
                  <a:lnTo>
                    <a:pt x="6953" y="176975"/>
                  </a:lnTo>
                  <a:cubicBezTo>
                    <a:pt x="6953" y="39815"/>
                    <a:pt x="117348" y="0"/>
                    <a:pt x="240792" y="0"/>
                  </a:cubicBezTo>
                  <a:cubicBezTo>
                    <a:pt x="356044" y="0"/>
                    <a:pt x="456152" y="34290"/>
                    <a:pt x="456152" y="133064"/>
                  </a:cubicBezTo>
                  <a:cubicBezTo>
                    <a:pt x="456152" y="200311"/>
                    <a:pt x="407480" y="235268"/>
                    <a:pt x="366998" y="246888"/>
                  </a:cubicBezTo>
                  <a:cubicBezTo>
                    <a:pt x="399955" y="252413"/>
                    <a:pt x="463010" y="274987"/>
                    <a:pt x="463010" y="358712"/>
                  </a:cubicBezTo>
                  <a:cubicBezTo>
                    <a:pt x="463010" y="470535"/>
                    <a:pt x="356044" y="504158"/>
                    <a:pt x="241459" y="504158"/>
                  </a:cubicBezTo>
                  <a:cubicBezTo>
                    <a:pt x="117348" y="504158"/>
                    <a:pt x="0" y="464344"/>
                    <a:pt x="0" y="309372"/>
                  </a:cubicBezTo>
                  <a:lnTo>
                    <a:pt x="139255" y="309372"/>
                  </a:lnTo>
                  <a:cubicBezTo>
                    <a:pt x="139255" y="372428"/>
                    <a:pt x="170783" y="381381"/>
                    <a:pt x="234601" y="3813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84B030-5B5F-889B-9DD4-8613AA0873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6118" y="4015633"/>
              <a:ext cx="139395" cy="225550"/>
            </a:xfrm>
            <a:custGeom>
              <a:avLst/>
              <a:gdLst>
                <a:gd name="connsiteX0" fmla="*/ 388810 w 437483"/>
                <a:gd name="connsiteY0" fmla="*/ 217361 h 483488"/>
                <a:gd name="connsiteX1" fmla="*/ 388810 w 437483"/>
                <a:gd name="connsiteY1" fmla="*/ 296894 h 483488"/>
                <a:gd name="connsiteX2" fmla="*/ 437483 w 437483"/>
                <a:gd name="connsiteY2" fmla="*/ 296894 h 483488"/>
                <a:gd name="connsiteX3" fmla="*/ 437483 w 437483"/>
                <a:gd name="connsiteY3" fmla="*/ 412147 h 483488"/>
                <a:gd name="connsiteX4" fmla="*/ 388810 w 437483"/>
                <a:gd name="connsiteY4" fmla="*/ 412147 h 483488"/>
                <a:gd name="connsiteX5" fmla="*/ 388810 w 437483"/>
                <a:gd name="connsiteY5" fmla="*/ 483489 h 483488"/>
                <a:gd name="connsiteX6" fmla="*/ 257175 w 437483"/>
                <a:gd name="connsiteY6" fmla="*/ 483489 h 483488"/>
                <a:gd name="connsiteX7" fmla="*/ 257175 w 437483"/>
                <a:gd name="connsiteY7" fmla="*/ 412147 h 483488"/>
                <a:gd name="connsiteX8" fmla="*/ 0 w 437483"/>
                <a:gd name="connsiteY8" fmla="*/ 412147 h 483488"/>
                <a:gd name="connsiteX9" fmla="*/ 0 w 437483"/>
                <a:gd name="connsiteY9" fmla="*/ 182404 h 483488"/>
                <a:gd name="connsiteX10" fmla="*/ 192024 w 437483"/>
                <a:gd name="connsiteY10" fmla="*/ 0 h 483488"/>
                <a:gd name="connsiteX11" fmla="*/ 323755 w 437483"/>
                <a:gd name="connsiteY11" fmla="*/ 0 h 483488"/>
                <a:gd name="connsiteX12" fmla="*/ 50768 w 437483"/>
                <a:gd name="connsiteY12" fmla="*/ 296990 h 483488"/>
                <a:gd name="connsiteX13" fmla="*/ 257175 w 437483"/>
                <a:gd name="connsiteY13" fmla="*/ 296990 h 483488"/>
                <a:gd name="connsiteX14" fmla="*/ 257175 w 437483"/>
                <a:gd name="connsiteY14" fmla="*/ 217456 h 483488"/>
                <a:gd name="connsiteX15" fmla="*/ 388810 w 437483"/>
                <a:gd name="connsiteY15" fmla="*/ 217456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483" h="483488">
                  <a:moveTo>
                    <a:pt x="388810" y="217361"/>
                  </a:moveTo>
                  <a:lnTo>
                    <a:pt x="388810" y="296894"/>
                  </a:lnTo>
                  <a:lnTo>
                    <a:pt x="437483" y="296894"/>
                  </a:lnTo>
                  <a:lnTo>
                    <a:pt x="437483" y="412147"/>
                  </a:lnTo>
                  <a:lnTo>
                    <a:pt x="388810" y="412147"/>
                  </a:lnTo>
                  <a:lnTo>
                    <a:pt x="388810" y="483489"/>
                  </a:lnTo>
                  <a:lnTo>
                    <a:pt x="257175" y="483489"/>
                  </a:lnTo>
                  <a:lnTo>
                    <a:pt x="257175" y="412147"/>
                  </a:lnTo>
                  <a:lnTo>
                    <a:pt x="0" y="412147"/>
                  </a:lnTo>
                  <a:lnTo>
                    <a:pt x="0" y="182404"/>
                  </a:lnTo>
                  <a:cubicBezTo>
                    <a:pt x="121444" y="176213"/>
                    <a:pt x="186595" y="113824"/>
                    <a:pt x="192024" y="0"/>
                  </a:cubicBezTo>
                  <a:lnTo>
                    <a:pt x="323755" y="0"/>
                  </a:lnTo>
                  <a:cubicBezTo>
                    <a:pt x="320326" y="168688"/>
                    <a:pt x="218789" y="270224"/>
                    <a:pt x="50768" y="296990"/>
                  </a:cubicBezTo>
                  <a:lnTo>
                    <a:pt x="257175" y="296990"/>
                  </a:lnTo>
                  <a:lnTo>
                    <a:pt x="257175" y="217456"/>
                  </a:lnTo>
                  <a:lnTo>
                    <a:pt x="388810" y="2174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5218547-19E5-1903-16D6-845A7E94CA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2947" y="5287383"/>
              <a:ext cx="145739" cy="230395"/>
            </a:xfrm>
            <a:custGeom>
              <a:avLst/>
              <a:gdLst>
                <a:gd name="connsiteX0" fmla="*/ 0 w 457390"/>
                <a:gd name="connsiteY0" fmla="*/ 310610 h 493871"/>
                <a:gd name="connsiteX1" fmla="*/ 131731 w 457390"/>
                <a:gd name="connsiteY1" fmla="*/ 310610 h 493871"/>
                <a:gd name="connsiteX2" fmla="*/ 235268 w 457390"/>
                <a:gd name="connsiteY2" fmla="*/ 378524 h 493871"/>
                <a:gd name="connsiteX3" fmla="*/ 326517 w 457390"/>
                <a:gd name="connsiteY3" fmla="*/ 313373 h 493871"/>
                <a:gd name="connsiteX4" fmla="*/ 232505 w 457390"/>
                <a:gd name="connsiteY4" fmla="*/ 250317 h 493871"/>
                <a:gd name="connsiteX5" fmla="*/ 138494 w 457390"/>
                <a:gd name="connsiteY5" fmla="*/ 290798 h 493871"/>
                <a:gd name="connsiteX6" fmla="*/ 6096 w 457390"/>
                <a:gd name="connsiteY6" fmla="*/ 221552 h 493871"/>
                <a:gd name="connsiteX7" fmla="*/ 54769 w 457390"/>
                <a:gd name="connsiteY7" fmla="*/ 0 h 493871"/>
                <a:gd name="connsiteX8" fmla="*/ 417576 w 457390"/>
                <a:gd name="connsiteY8" fmla="*/ 0 h 493871"/>
                <a:gd name="connsiteX9" fmla="*/ 417576 w 457390"/>
                <a:gd name="connsiteY9" fmla="*/ 115252 h 493871"/>
                <a:gd name="connsiteX10" fmla="*/ 163830 w 457390"/>
                <a:gd name="connsiteY10" fmla="*/ 115252 h 493871"/>
                <a:gd name="connsiteX11" fmla="*/ 133636 w 457390"/>
                <a:gd name="connsiteY11" fmla="*/ 232505 h 493871"/>
                <a:gd name="connsiteX12" fmla="*/ 290036 w 457390"/>
                <a:gd name="connsiteY12" fmla="*/ 142018 h 493871"/>
                <a:gd name="connsiteX13" fmla="*/ 457390 w 457390"/>
                <a:gd name="connsiteY13" fmla="*/ 305276 h 493871"/>
                <a:gd name="connsiteX14" fmla="*/ 233839 w 457390"/>
                <a:gd name="connsiteY14" fmla="*/ 493871 h 493871"/>
                <a:gd name="connsiteX15" fmla="*/ 0 w 457390"/>
                <a:gd name="connsiteY15" fmla="*/ 310706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390" h="493871">
                  <a:moveTo>
                    <a:pt x="0" y="310610"/>
                  </a:moveTo>
                  <a:lnTo>
                    <a:pt x="131731" y="310610"/>
                  </a:lnTo>
                  <a:cubicBezTo>
                    <a:pt x="131731" y="355187"/>
                    <a:pt x="167354" y="378524"/>
                    <a:pt x="235268" y="378524"/>
                  </a:cubicBezTo>
                  <a:cubicBezTo>
                    <a:pt x="303181" y="378524"/>
                    <a:pt x="326517" y="354521"/>
                    <a:pt x="326517" y="313373"/>
                  </a:cubicBezTo>
                  <a:cubicBezTo>
                    <a:pt x="326517" y="263271"/>
                    <a:pt x="281273" y="250317"/>
                    <a:pt x="232505" y="250317"/>
                  </a:cubicBezTo>
                  <a:cubicBezTo>
                    <a:pt x="188595" y="250317"/>
                    <a:pt x="157067" y="259271"/>
                    <a:pt x="138494" y="290798"/>
                  </a:cubicBezTo>
                  <a:lnTo>
                    <a:pt x="6096" y="221552"/>
                  </a:lnTo>
                  <a:lnTo>
                    <a:pt x="54769" y="0"/>
                  </a:lnTo>
                  <a:lnTo>
                    <a:pt x="417576" y="0"/>
                  </a:lnTo>
                  <a:lnTo>
                    <a:pt x="417576" y="115252"/>
                  </a:lnTo>
                  <a:lnTo>
                    <a:pt x="163830" y="115252"/>
                  </a:lnTo>
                  <a:lnTo>
                    <a:pt x="133636" y="232505"/>
                  </a:lnTo>
                  <a:cubicBezTo>
                    <a:pt x="161735" y="170117"/>
                    <a:pt x="217361" y="142018"/>
                    <a:pt x="290036" y="142018"/>
                  </a:cubicBezTo>
                  <a:cubicBezTo>
                    <a:pt x="382619" y="142018"/>
                    <a:pt x="457390" y="190024"/>
                    <a:pt x="457390" y="305276"/>
                  </a:cubicBezTo>
                  <a:cubicBezTo>
                    <a:pt x="457390" y="433578"/>
                    <a:pt x="369570" y="493871"/>
                    <a:pt x="233839" y="493871"/>
                  </a:cubicBezTo>
                  <a:cubicBezTo>
                    <a:pt x="111728" y="493871"/>
                    <a:pt x="0" y="446532"/>
                    <a:pt x="0" y="31070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44F38C-B44B-A1CB-4BEA-26FCAE3ED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5268913"/>
            <a:ext cx="11430000" cy="992187"/>
          </a:xfrm>
        </p:spPr>
        <p:txBody>
          <a:bodyPr anchor="ctr">
            <a:noAutofit/>
          </a:bodyPr>
          <a:lstStyle>
            <a:lvl1pPr algn="ctr">
              <a:buFont typeface="Arial" panose="020B0604020202020204" pitchFamily="34" charset="0"/>
              <a:buNone/>
              <a:defRPr sz="4800" i="1"/>
            </a:lvl1pPr>
            <a:lvl2pPr>
              <a:buFont typeface="Arial" panose="020B0604020202020204" pitchFamily="34" charset="0"/>
              <a:buNone/>
              <a:defRPr sz="3200" i="1"/>
            </a:lvl2pPr>
            <a:lvl3pPr>
              <a:buNone/>
              <a:defRPr sz="3200" i="1"/>
            </a:lvl3pPr>
            <a:lvl4pPr>
              <a:buNone/>
              <a:defRPr sz="3200" i="1"/>
            </a:lvl4pPr>
            <a:lvl5pPr>
              <a:buNone/>
              <a:defRPr sz="3200" i="1"/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38364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E0F8991-3E1D-4E53-8F30-03487B84A9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57756168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E0F8991-3E1D-4E53-8F30-03487B84A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6A059-84C8-F347-ADC9-B2B7410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998855"/>
            <a:ext cx="13407391" cy="8363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39C0-0A95-7B4F-BA1B-38A92EF4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111270"/>
            <a:ext cx="13407391" cy="694827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A383-E0D6-D042-9BD7-2845100A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9322648"/>
            <a:ext cx="3497580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fld id="{084B539E-C0E5-4FEB-BAA8-35E3F6BECA31}" type="datetime4">
              <a:rPr lang="en-US" smtClean="0"/>
              <a:t>June 15,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DABE-6A72-6644-8197-078037C94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8706" y="331788"/>
            <a:ext cx="13407389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r>
              <a:rPr lang="en-US"/>
              <a:t>Lorem ipsum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065D-DCFE-854A-9A4F-12592607E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76447" y="9335601"/>
            <a:ext cx="661974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267" b="1">
                <a:solidFill>
                  <a:srgbClr val="191919"/>
                </a:solidFill>
                <a:latin typeface="+mj-lt"/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hf sldNum="0" hdr="0"/>
  <p:txStyles>
    <p:titleStyle>
      <a:lvl1pPr algn="l" defTabSz="2072625" rtl="0" eaLnBrk="1" latinLnBrk="0" hangingPunct="1">
        <a:lnSpc>
          <a:spcPct val="90000"/>
        </a:lnSpc>
        <a:spcBef>
          <a:spcPct val="0"/>
        </a:spcBef>
        <a:buNone/>
        <a:defRPr sz="9067" kern="1200">
          <a:solidFill>
            <a:srgbClr val="0D64EF"/>
          </a:solidFill>
          <a:latin typeface="+mn-lt"/>
          <a:ea typeface="+mj-ea"/>
          <a:cs typeface="+mj-cs"/>
        </a:defRPr>
      </a:lvl1pPr>
    </p:titleStyle>
    <p:bodyStyle>
      <a:lvl1pPr marL="414525" indent="-414525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1pPr>
      <a:lvl2pPr marL="1554469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2pPr>
      <a:lvl3pPr marL="2590781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3pPr>
      <a:lvl4pPr marL="3627093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4pPr>
      <a:lvl5pPr marL="4663406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5pPr>
      <a:lvl6pPr marL="5699718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030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343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655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1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25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893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25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56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7874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18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499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F51700-133E-4DA4-A9BA-8C03001D13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7618989"/>
              </p:ext>
            </p:extLst>
          </p:nvPr>
        </p:nvGraphicFramePr>
        <p:xfrm>
          <a:off x="-6041600" y="-2739600"/>
          <a:ext cx="3599" cy="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51700-133E-4DA4-A9BA-8C03001D1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41600" y="-2739600"/>
                        <a:ext cx="3599" cy="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A474B-5BD8-C857-D78F-5F7D802FF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45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CE - 2023 Refresh">
      <a:dk1>
        <a:srgbClr val="0D64EF"/>
      </a:dk1>
      <a:lt1>
        <a:srgbClr val="FFFFFF"/>
      </a:lt1>
      <a:dk2>
        <a:srgbClr val="191919"/>
      </a:dk2>
      <a:lt2>
        <a:srgbClr val="E7E6E6"/>
      </a:lt2>
      <a:accent1>
        <a:srgbClr val="0D64EF"/>
      </a:accent1>
      <a:accent2>
        <a:srgbClr val="3FCFD5"/>
      </a:accent2>
      <a:accent3>
        <a:srgbClr val="002366"/>
      </a:accent3>
      <a:accent4>
        <a:srgbClr val="89CFF0"/>
      </a:accent4>
      <a:accent5>
        <a:srgbClr val="C1F50E"/>
      </a:accent5>
      <a:accent6>
        <a:srgbClr val="20799E"/>
      </a:accent6>
      <a:hlink>
        <a:srgbClr val="80E271"/>
      </a:hlink>
      <a:folHlink>
        <a:srgbClr val="2699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E Presentation Toolkit v4.2 EN.pptx" id="{2F3FABDE-14CB-4FF2-9A4A-9A258A957D62}" vid="{289B124B-628E-4FB8-8F5E-37985A373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A78143-9D98-4D52-B192-9AAB396809B9}">
  <we:reference id="e5263ec5-2e80-4a1e-9853-8d99118877c8" version="1.0.0.0" store="EXCatalog" storeType="EXCatalog"/>
  <we:alternateReferences/>
  <we:properties>
    <we:property name="MfxPersistedWebPartData" value="&quot;{\&quot;id\&quot;:\&quot;9618ab77-5f01-4bc1-9215-a074d87e0316\&quot;,\&quot;instanceId\&quot;:\&quot;0fb96a43-4e79-4be8-801e-60f2bd1854bb\&quot;,\&quot;title\&quot;:\&quot;PowerPoint addin (GO)\&quot;,\&quot;description\&quot;:\&quot;An intranet addin for PowerPoint.\&quot;,\&quot;audiences\&quot;:[],\&quot;serverProcessedContent\&quot;:{\&quot;htmlStrings\&quot;:{},\&quot;searchablePlainTexts\&quot;:{},\&quot;imageSources\&quot;:{},\&quot;links\&quot;:{}},\&quot;dataVersion\&quot;:\&quot;1.0\&quot;,\&quot;properties\&quot;:{\&quot;webPartTitle\&quot;:\&quot;\&quot;,\&quot;changedProperties\&quot;:[]},\&quot;containsDynamicDataSource\&quot;:false}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e2b4af-3aa2-4f68-922f-84e310d8c8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59F76151802488AB89B1C3A876B55" ma:contentTypeVersion="18" ma:contentTypeDescription="Create a new document." ma:contentTypeScope="" ma:versionID="e014c30230f34ea5e9239dd35318ff44">
  <xsd:schema xmlns:xsd="http://www.w3.org/2001/XMLSchema" xmlns:xs="http://www.w3.org/2001/XMLSchema" xmlns:p="http://schemas.microsoft.com/office/2006/metadata/properties" xmlns:ns3="1f7b7158-da0a-41d9-b5a4-951805a81842" xmlns:ns4="0be2b4af-3aa2-4f68-922f-84e310d8c846" targetNamespace="http://schemas.microsoft.com/office/2006/metadata/properties" ma:root="true" ma:fieldsID="edca4beb4b3ac6eb6991fdb1dd16b370" ns3:_="" ns4:_="">
    <xsd:import namespace="1f7b7158-da0a-41d9-b5a4-951805a81842"/>
    <xsd:import namespace="0be2b4af-3aa2-4f68-922f-84e310d8c8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b7158-da0a-41d9-b5a4-951805a818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2b4af-3aa2-4f68-922f-84e310d8c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FC1B35-51D3-4FDA-9119-4285277BF920}">
  <ds:schemaRefs>
    <ds:schemaRef ds:uri="0be2b4af-3aa2-4f68-922f-84e310d8c846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f7b7158-da0a-41d9-b5a4-951805a8184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44361A-9DD3-4815-A889-74CA93471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294E7-ED17-4770-A8C2-73F72B584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b7158-da0a-41d9-b5a4-951805a81842"/>
    <ds:schemaRef ds:uri="0be2b4af-3aa2-4f68-922f-84e310d8c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0cee36c-225c-4f48-b60b-921f444b5698}" enabled="0" method="" siteId="{b0cee36c-225c-4f48-b60b-921f444b56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TCE Presentation Toolkit v4.2 EN</Template>
  <TotalTime>8797</TotalTime>
  <Words>102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Dupuis</dc:creator>
  <cp:lastModifiedBy>Alain Dupuis</cp:lastModifiedBy>
  <cp:revision>85</cp:revision>
  <dcterms:created xsi:type="dcterms:W3CDTF">2026-05-20T21:46:16Z</dcterms:created>
  <dcterms:modified xsi:type="dcterms:W3CDTF">2026-06-15T22:23:22Z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0x010100F0F59F76151802488AB89B1C3A876B55</vt:lpwstr>
  </property>
  <property fmtid="{D5CDD505-2E9C-101B-9397-08002B2CF9AE}" pid="3" name="MediaServiceImageTags">
    <vt:lpwstr/>
  </property>
</Properties>
</file>